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0750"/>
            <a:ext cx="5562600" cy="8572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Owner\Desktop\New Folder (2)\DSC08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2971800" cy="1143000"/>
          </a:xfrm>
        </p:spPr>
        <p:txBody>
          <a:bodyPr/>
          <a:lstStyle/>
          <a:p>
            <a:r>
              <a:rPr lang="en-US" dirty="0" smtClean="0"/>
              <a:t>yellows</a:t>
            </a:r>
            <a:endParaRPr lang="en-US" dirty="0"/>
          </a:p>
        </p:txBody>
      </p:sp>
      <p:pic>
        <p:nvPicPr>
          <p:cNvPr id="2050" name="Picture 2" descr="C:\Documents and Settings\Owner\Desktop\New Folder (2)\DSC08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Owner\Desktop\New Folder (2)\DSC08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Owner\Desktop\New Folder (2)\DSC08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43600" y="5486400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Candara" pitchFamily="34" charset="0"/>
                <a:ea typeface="+mj-ea"/>
                <a:cs typeface="+mj-cs"/>
              </a:rPr>
              <a:t>Greys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Owner\Desktop\New Folder (2)\DSC08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wner\Desktop\New Folder (2)\DSC08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Macintosh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yellows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ALOK JAIN</cp:lastModifiedBy>
  <cp:revision>5</cp:revision>
  <dcterms:created xsi:type="dcterms:W3CDTF">2013-11-28T06:19:04Z</dcterms:created>
  <dcterms:modified xsi:type="dcterms:W3CDTF">2013-11-28T06:19:55Z</dcterms:modified>
</cp:coreProperties>
</file>